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PT Sans Narrow"/>
      <p:regular r:id="rId13"/>
      <p:bold r:id="rId14"/>
    </p:embeddedFont>
    <p:embeddedFont>
      <p:font typeface="Open San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TSansNarrow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penSans-regular.fntdata"/><Relationship Id="rId14" Type="http://schemas.openxmlformats.org/officeDocument/2006/relationships/font" Target="fonts/PTSansNarrow-bold.fntdata"/><Relationship Id="rId17" Type="http://schemas.openxmlformats.org/officeDocument/2006/relationships/font" Target="fonts/OpenSans-italic.fntdata"/><Relationship Id="rId16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limate.nasa.gov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youtube.com/watch?v=DkZ7BJQupVA" TargetMode="External"/><Relationship Id="rId4" Type="http://schemas.openxmlformats.org/officeDocument/2006/relationships/hyperlink" Target="https://www.youtube.com/watch?v=S7jpMG5DS4Q" TargetMode="External"/><Relationship Id="rId10" Type="http://schemas.openxmlformats.org/officeDocument/2006/relationships/image" Target="../media/image7.png"/><Relationship Id="rId9" Type="http://schemas.openxmlformats.org/officeDocument/2006/relationships/image" Target="../media/image10.png"/><Relationship Id="rId5" Type="http://schemas.openxmlformats.org/officeDocument/2006/relationships/hyperlink" Target="https://www.youtube.com/watch?v=2SNydPRZzzA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limate.nasa.gov/" TargetMode="External"/><Relationship Id="rId4" Type="http://schemas.openxmlformats.org/officeDocument/2006/relationships/hyperlink" Target="https://www.nytimes.com/topic/subject/global-warming-climate-change" TargetMode="External"/><Relationship Id="rId9" Type="http://schemas.openxmlformats.org/officeDocument/2006/relationships/image" Target="../media/image3.jpg"/><Relationship Id="rId5" Type="http://schemas.openxmlformats.org/officeDocument/2006/relationships/hyperlink" Target="http://www.nature.com/nclimate/journal/v6/n8/full/nclimate3004.html" TargetMode="External"/><Relationship Id="rId6" Type="http://schemas.openxmlformats.org/officeDocument/2006/relationships/hyperlink" Target="http://data.worldbank.org/topic/climate-change" TargetMode="External"/><Relationship Id="rId7" Type="http://schemas.openxmlformats.org/officeDocument/2006/relationships/hyperlink" Target="http://www.un.org/sustainabledevelopment/climate-change-2/" TargetMode="External"/><Relationship Id="rId8" Type="http://schemas.openxmlformats.org/officeDocument/2006/relationships/hyperlink" Target="https://www.usda.gov/oce/climate_change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Climate Change</a:t>
            </a:r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By: Claudia Arias</a:t>
            </a:r>
          </a:p>
        </p:txBody>
      </p:sp>
      <p:pic>
        <p:nvPicPr>
          <p:cNvPr descr="earth1.png"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37141">
            <a:off x="6282124" y="1908344"/>
            <a:ext cx="865825" cy="865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rt1.png"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45364">
            <a:off x="7100053" y="1911104"/>
            <a:ext cx="246493" cy="21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this project about?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17500" lvl="0" marL="457200" rtl="0">
              <a:spcBef>
                <a:spcPts val="0"/>
              </a:spcBef>
              <a:buSzPct val="100000"/>
              <a:buFont typeface="Times New Roman"/>
              <a:buChar char="★"/>
            </a:pPr>
            <a:r>
              <a:rPr lang="en" sz="14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project discusses</a:t>
            </a:r>
            <a:r>
              <a:rPr lang="en" sz="1400">
                <a:solidFill>
                  <a:srgbClr val="E0EAA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" sz="14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Climate change</a:t>
            </a:r>
            <a:r>
              <a:rPr lang="en" sz="14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&amp; </a:t>
            </a:r>
            <a:r>
              <a:rPr b="1" lang="en" sz="1400">
                <a:solidFill>
                  <a:srgbClr val="81CA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Global warming</a:t>
            </a:r>
            <a:r>
              <a:rPr b="1" lang="en" sz="1400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4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it relates to our current events in a way that is engaging, interactive and entertaining. </a:t>
            </a:r>
          </a:p>
          <a:p>
            <a:pPr indent="-317500" lvl="0" marL="457200" rtl="0">
              <a:spcBef>
                <a:spcPts val="0"/>
              </a:spcBef>
              <a:buClr>
                <a:srgbClr val="666666"/>
              </a:buClr>
              <a:buSzPct val="100000"/>
              <a:buFont typeface="Times New Roman"/>
              <a:buChar char="★"/>
            </a:pPr>
            <a:r>
              <a:rPr lang="en" sz="14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am hoping that it not only teaches facts about the subject but that it is a reflection of what I have learned in class and on my own studies.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limate-Change-PNG-Clipart.png"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9700" y="673025"/>
            <a:ext cx="5719500" cy="3637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Background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266325"/>
            <a:ext cx="8520600" cy="320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My inspiration </a:t>
            </a:r>
            <a:r>
              <a:rPr lang="en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this project was reading about climate change while browsing the NASA site. It seems lik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e a hot topic recently because of the new administration and the worldwide reaction to the issue.</a:t>
            </a:r>
          </a:p>
          <a:p>
            <a:pPr indent="-330200" lvl="1" marL="914400" rtl="0">
              <a:spcBef>
                <a:spcPts val="0"/>
              </a:spcBef>
              <a:buSzPct val="100000"/>
              <a:buFont typeface="Times New Roman"/>
              <a:buChar char="○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6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https://climate.nasa.gov/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My audience is anyone that wishes to learn facts about climate change, whether for or against, and wants to watch an engaging and creative way to explain the topic.</a:t>
            </a:r>
          </a:p>
          <a:p>
            <a:pPr indent="-228600" lvl="0" marL="45720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This project is important because it is a way to discuss a hot and serious topic with multimedia, which makes it easier to follow and less monotonous and unimaginative.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Precedent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266325"/>
            <a:ext cx="8520600" cy="136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Font typeface="Times New Roman"/>
              <a:buChar char="★"/>
            </a:pPr>
            <a:r>
              <a:rPr lang="en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videos below use all elements of multimedia—</a:t>
            </a:r>
            <a:r>
              <a:rPr b="1" lang="en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text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graphics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b="1" lang="en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animation </a:t>
            </a:r>
            <a:r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1" lang="en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audio</a:t>
            </a:r>
            <a:r>
              <a:rPr lang="en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—to share a message with their viewers. It makes them engaging and informative at the same time. It is also a very trendy way news sites have opted to use to share their news for a while now, especially to a younger audience. 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11700" y="2657025"/>
            <a:ext cx="50772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https://www.youtube.com/watch?v=DkZ7BJQupVA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311700" y="3123725"/>
            <a:ext cx="50772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https://www.youtube.com/watch?v=S7jpMG5DS4Q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x="305200" y="3662375"/>
            <a:ext cx="5077200" cy="4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https://www.youtube.com/watch?v=2SNydPRZzzA</a:t>
            </a:r>
          </a:p>
        </p:txBody>
      </p:sp>
      <p:grpSp>
        <p:nvGrpSpPr>
          <p:cNvPr id="92" name="Shape 92"/>
          <p:cNvGrpSpPr/>
          <p:nvPr/>
        </p:nvGrpSpPr>
        <p:grpSpPr>
          <a:xfrm>
            <a:off x="5984985" y="2444150"/>
            <a:ext cx="2781915" cy="2337213"/>
            <a:chOff x="5984985" y="2444150"/>
            <a:chExt cx="2781915" cy="2337213"/>
          </a:xfrm>
        </p:grpSpPr>
        <p:pic>
          <p:nvPicPr>
            <p:cNvPr descr="vid.png" id="93" name="Shape 9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95738" y="3310200"/>
              <a:ext cx="1471162" cy="14711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udio.png" id="94" name="Shape 9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723750" y="2444150"/>
              <a:ext cx="755924" cy="755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text.png" id="95" name="Shape 9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984985" y="3123725"/>
              <a:ext cx="359964" cy="3023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ni.png" id="96" name="Shape 96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911575" y="2512237"/>
              <a:ext cx="619750" cy="619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grrr.png" id="97" name="Shape 9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398199" y="3667837"/>
              <a:ext cx="755924" cy="7559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4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1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4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9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9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49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Video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 wanted to do a piece that included animations and graphics. I wanted to try a new way of editing that includes various forms of media to project the main idea.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Motion graphics and text have been the way most news, especially the ones aimed at a younger audience, have shared their coverage.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Video &amp; Audio interviews allow the audience to get an insight to specialists’ perspectives  and different points of views on the subject.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 made my project with these thoughts as my main focus.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Materials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Social Media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To get an idea on what people are saying about the topic.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NASA website as well as other websites to gather the information.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https://climate.nasa.gov/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https://www.nytimes.com/topic/subject/global-warming-climate-change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http://www.nature.com/nclimate/journal/v6/n8/full/nclimate3004.html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http://data.worldbank.org/topic/climate-change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http://www.un.org/sustainabledevelopment/climate-change-2/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https://www.usda.gov/oce/climate_change/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Pen and Paper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Used for storyboarding and brainstorming.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Drawing and Animation software app.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Clip Studio Paint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Filmora Video editor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Premier Pro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Animate CC</a:t>
            </a:r>
          </a:p>
          <a:p>
            <a:pPr indent="-228600" lvl="1" marL="914400" rtl="0">
              <a:spcBef>
                <a:spcPts val="0"/>
              </a:spcBef>
              <a:buFont typeface="Times New Roman"/>
              <a:buChar char="○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After Effects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Wacom Drawing Tablet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913400" y="2620800"/>
            <a:ext cx="3837900" cy="21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pic>
        <p:nvPicPr>
          <p:cNvPr descr="IMG_4301.JPG" id="112" name="Shape 11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94375" y="3442950"/>
            <a:ext cx="2052975" cy="153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6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DD7E6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Conclusion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The project conveyed my idea.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 could see it being shown in class but its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primary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audience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is social media users.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If I could change something about it, I would spend more time on it. </a:t>
            </a:r>
          </a:p>
          <a:p>
            <a:pPr indent="-228600" lvl="0" marL="457200" rtl="0">
              <a:spcBef>
                <a:spcPts val="0"/>
              </a:spcBef>
              <a:buFont typeface="Times New Roman"/>
              <a:buChar char="★"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I plan to learn more 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about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editing and how to communicate  better with multimedia.</a:t>
            </a:r>
          </a:p>
        </p:txBody>
      </p:sp>
      <p:pic>
        <p:nvPicPr>
          <p:cNvPr descr="youtube.png"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7850" y="3113800"/>
            <a:ext cx="551575" cy="55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