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limate.nasa.gov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DkZ7BJQupVA" TargetMode="External"/><Relationship Id="rId4" Type="http://schemas.openxmlformats.org/officeDocument/2006/relationships/hyperlink" Target="https://www.youtube.com/watch?v=S7jpMG5DS4Q" TargetMode="External"/><Relationship Id="rId10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hyperlink" Target="https://www.youtube.com/watch?v=2SNydPRZzzA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limate.nasa.gov/" TargetMode="External"/><Relationship Id="rId4" Type="http://schemas.openxmlformats.org/officeDocument/2006/relationships/hyperlink" Target="https://www.nytimes.com/topic/subject/global-warming-climate-change" TargetMode="External"/><Relationship Id="rId5" Type="http://schemas.openxmlformats.org/officeDocument/2006/relationships/hyperlink" Target="http://www.nature.com/nclimate/journal/v6/n8/full/nclimate3004.html" TargetMode="External"/><Relationship Id="rId6" Type="http://schemas.openxmlformats.org/officeDocument/2006/relationships/hyperlink" Target="http://data.worldbank.org/topic/climate-change" TargetMode="External"/><Relationship Id="rId7" Type="http://schemas.openxmlformats.org/officeDocument/2006/relationships/hyperlink" Target="http://www.un.org/sustainabledevelopment/climate-change-2/" TargetMode="External"/><Relationship Id="rId8" Type="http://schemas.openxmlformats.org/officeDocument/2006/relationships/hyperlink" Target="https://www.usda.gov/oce/climate_chang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Claudia Arias</a:t>
            </a:r>
          </a:p>
        </p:txBody>
      </p:sp>
      <p:pic>
        <p:nvPicPr>
          <p:cNvPr descr="earth1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7141">
            <a:off x="6282124" y="1908344"/>
            <a:ext cx="865825" cy="86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1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5364">
            <a:off x="7100053" y="1911104"/>
            <a:ext cx="246493" cy="21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this project about?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Char char="★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discusses</a:t>
            </a:r>
            <a:r>
              <a:rPr lang="en" sz="1400">
                <a:solidFill>
                  <a:srgbClr val="E0EA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</a:t>
            </a:r>
            <a:r>
              <a:rPr lang="en" sz="1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1" lang="en" sz="1400">
                <a:solidFill>
                  <a:srgbClr val="81C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warming</a:t>
            </a:r>
            <a:r>
              <a:rPr b="1" lang="en" sz="1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relates to our current events in a way that is engaging, interactive and entertaining. </a:t>
            </a:r>
          </a:p>
          <a:p>
            <a:pPr indent="-3175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Times New Roman"/>
              <a:buChar char="★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hoping that it not only teaches facts about the subject but that it is a reflection of what I have learned in class and on my own studies.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imate-Change-PNG-Clipart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673025"/>
            <a:ext cx="5719500" cy="36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20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inspiration </a:t>
            </a: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this project was reading about climate change while browsing the NASA site. It seems lik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 a hot topic recently because of the new administration and the worldwide reaction to the issue.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○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https://climate.nasa.gov/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audience is anyone that wishes to learn facts about climate change, whether for or against, and wants to watch an engaging and creative way to explain the topic.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project is important because it is a way to discuss a hot and serious topic with multimedia, which makes it easier to follow and less monotonous and unimaginative.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Precedent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66325"/>
            <a:ext cx="8520600" cy="13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Font typeface="Times New Roman"/>
              <a:buChar char="★"/>
            </a:pP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videos below use all elements of multimedia—</a:t>
            </a:r>
            <a:r>
              <a:rPr b="1" lang="en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graphics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animation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</a:t>
            </a: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—to share a message with their viewers. It makes them engaging and informative at the same time. It is also a very trendy way news sites have opted to use to share their news for a while now, especially to a younger audience.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11700" y="265702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https://www.youtube.com/watch?v=DkZ7BJQupVA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11700" y="312372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https://www.youtube.com/watch?v=S7jpMG5DS4Q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05200" y="366237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https://www.youtube.com/watch?v=2SNydPRZzzA</a:t>
            </a:r>
          </a:p>
        </p:txBody>
      </p:sp>
      <p:grpSp>
        <p:nvGrpSpPr>
          <p:cNvPr id="92" name="Shape 92"/>
          <p:cNvGrpSpPr/>
          <p:nvPr/>
        </p:nvGrpSpPr>
        <p:grpSpPr>
          <a:xfrm>
            <a:off x="5984985" y="2444150"/>
            <a:ext cx="2781915" cy="2337213"/>
            <a:chOff x="5984985" y="2444150"/>
            <a:chExt cx="2781915" cy="2337213"/>
          </a:xfrm>
        </p:grpSpPr>
        <p:pic>
          <p:nvPicPr>
            <p:cNvPr descr="vid.png" id="93" name="Shape 9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95738" y="3310200"/>
              <a:ext cx="1471162" cy="1471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udio.png" id="94" name="Shape 9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23750" y="2444150"/>
              <a:ext cx="755924" cy="755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.png" id="95" name="Shape 9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4985" y="3123725"/>
              <a:ext cx="359964" cy="302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i.png" id="96" name="Shape 9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911575" y="2512237"/>
              <a:ext cx="619750" cy="61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rr.png" id="97" name="Shape 9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398199" y="3667837"/>
              <a:ext cx="755924" cy="755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Animation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wanted to do an animated piece since drawing and animating is my passion. I wanted to try a new way of animating that includes various forms projecting the main idea.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Graphics and text have been the way most news, especially the ones aimed at a younger audience, have shared their coverage.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Video &amp; Audio interviews allow the audience to get an insight to specialists’ perspectives  and different points of views on the subject.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made my project with these thoughts as my main focus.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Social Media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get an idea on what people are saying about the topic.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NASA website as well as other websites to gather the information.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https://climate.nasa.gov/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https://www.nytimes.com/topic/subject/global-warming-climate-change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http://www.nature.com/nclimate/journal/v6/n8/full/nclimate3004.html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http://data.worldbank.org/topic/climate-change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http://www.un.org/sustainabledevelopment/climate-change-2/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https://www.usda.gov/oce/climate_change/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Pen and Paper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Used for storyboarding and brainstorming.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Drawing and Animation software app.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Clip Studio Paint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Wacom Drawing Tablet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913400" y="2620800"/>
            <a:ext cx="38379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[INSERT </a:t>
            </a:r>
            <a:r>
              <a:rPr lang="en" sz="3600"/>
              <a:t>IMAGES</a:t>
            </a:r>
            <a:r>
              <a:rPr lang="en" sz="3600"/>
              <a:t>]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[insert link]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project conveyed my idea in a way that is better than expected. 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could see it being shown in class but its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primary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audience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social media users.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If I could change something about it, I would spend more time on it. I do not believe the product is ‘unsatisfying’ or ‘unfinished’, but since it is an animation, it usually takes longer to complete it.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plan to leave this project up on Youtube, to see how much traffic it gathers, audience demographic and their opinions on it. </a:t>
            </a:r>
          </a:p>
        </p:txBody>
      </p:sp>
      <p:pic>
        <p:nvPicPr>
          <p:cNvPr descr="youtube.pn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850" y="3113800"/>
            <a:ext cx="551575" cy="5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