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D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3" d="100"/>
          <a:sy n="173" d="100"/>
        </p:scale>
        <p:origin x="-59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30362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kZ7BJQupVA" TargetMode="External"/><Relationship Id="rId4" Type="http://schemas.openxmlformats.org/officeDocument/2006/relationships/hyperlink" Target="https://www.youtube.com/watch?v=S7jpMG5DS4Q" TargetMode="External"/><Relationship Id="rId5" Type="http://schemas.openxmlformats.org/officeDocument/2006/relationships/hyperlink" Target="https://www.youtube.com/watch?v=2SNydPRZzzA" TargetMode="External"/><Relationship Id="rId6" Type="http://schemas.openxmlformats.org/officeDocument/2006/relationships/image" Target="../media/image10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-318548" y="550381"/>
            <a:ext cx="8520600" cy="26904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400" b="0" dirty="0">
                <a:solidFill>
                  <a:srgbClr val="ABD997"/>
                </a:solidFill>
                <a:latin typeface="Sukhumvit Set"/>
                <a:cs typeface="Sukhumvit Set"/>
              </a:rPr>
              <a:t>Climate Change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80575"/>
            <a:ext cx="8520600" cy="706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0" dirty="0">
                <a:solidFill>
                  <a:schemeClr val="bg1"/>
                </a:solidFill>
                <a:latin typeface="Sukhumvit Set"/>
                <a:ea typeface="Amatic SC"/>
                <a:cs typeface="Sukhumvit Set"/>
                <a:sym typeface="Amatic SC"/>
              </a:rPr>
              <a:t>By Claudia Arias</a:t>
            </a:r>
          </a:p>
        </p:txBody>
      </p:sp>
      <p:pic>
        <p:nvPicPr>
          <p:cNvPr id="58" name="Shape 58" descr="earth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3000" y="1503500"/>
            <a:ext cx="3629900" cy="302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 descr="heart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291485">
            <a:off x="8386524" y="1433124"/>
            <a:ext cx="612650" cy="61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9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9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0" dirty="0">
                <a:latin typeface="Sukhumvit Set"/>
                <a:cs typeface="Sukhumvit Set"/>
              </a:rPr>
              <a:t>What is this project about?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266800" y="1013250"/>
            <a:ext cx="8520600" cy="135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Sukhumvit Set"/>
                <a:ea typeface="Amatic SC"/>
                <a:cs typeface="Sukhumvit Set"/>
                <a:sym typeface="Amatic SC"/>
              </a:rPr>
              <a:t>My project is about</a:t>
            </a:r>
            <a:r>
              <a:rPr lang="en" dirty="0">
                <a:solidFill>
                  <a:srgbClr val="E0EAA3"/>
                </a:solidFill>
                <a:latin typeface="Sukhumvit Set"/>
                <a:ea typeface="Amatic SC"/>
                <a:cs typeface="Sukhumvit Set"/>
                <a:sym typeface="Amatic SC"/>
              </a:rPr>
              <a:t> Climate change</a:t>
            </a:r>
            <a:r>
              <a:rPr lang="en" dirty="0">
                <a:latin typeface="Sukhumvit Set"/>
                <a:ea typeface="Amatic SC"/>
                <a:cs typeface="Sukhumvit Set"/>
                <a:sym typeface="Amatic SC"/>
              </a:rPr>
              <a:t> &amp; </a:t>
            </a:r>
            <a:r>
              <a:rPr lang="en" dirty="0">
                <a:solidFill>
                  <a:srgbClr val="9FC5E8"/>
                </a:solidFill>
                <a:latin typeface="Sukhumvit Set"/>
                <a:ea typeface="Amatic SC"/>
                <a:cs typeface="Sukhumvit Set"/>
                <a:sym typeface="Amatic SC"/>
              </a:rPr>
              <a:t>Global warming</a:t>
            </a:r>
            <a:r>
              <a:rPr lang="en" dirty="0">
                <a:latin typeface="Sukhumvit Set"/>
                <a:ea typeface="Amatic SC"/>
                <a:cs typeface="Sukhumvit Set"/>
                <a:sym typeface="Amatic SC"/>
              </a:rPr>
              <a:t> as it relates to our current events. With this project, I seek to incorporate the 5 elements of multimedia to make the experience more engaging and entertaining. 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11700" y="2369850"/>
            <a:ext cx="8069700" cy="10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dirty="0">
                <a:solidFill>
                  <a:schemeClr val="dk2"/>
                </a:solidFill>
                <a:latin typeface="Sukhumvit Set"/>
                <a:ea typeface="Amatic SC"/>
                <a:cs typeface="Sukhumvit Set"/>
                <a:sym typeface="Amatic SC"/>
              </a:rPr>
              <a:t>The Project will be artistic, informative and creative, and I am hoping that it is a reflection of what I have learned in class and on my own studies. </a:t>
            </a:r>
          </a:p>
        </p:txBody>
      </p:sp>
      <p:pic>
        <p:nvPicPr>
          <p:cNvPr id="78" name="Shape 78" descr="earth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2624" y="3509774"/>
            <a:ext cx="1124949" cy="1124949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/>
          <p:nvPr/>
        </p:nvSpPr>
        <p:spPr>
          <a:xfrm>
            <a:off x="3393100" y="3868850"/>
            <a:ext cx="403800" cy="457800"/>
          </a:xfrm>
          <a:prstGeom prst="mathPlus">
            <a:avLst>
              <a:gd name="adj1" fmla="val 2352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3859175" y="3551150"/>
            <a:ext cx="1698449" cy="1233249"/>
            <a:chOff x="3859175" y="3551150"/>
            <a:chExt cx="1698449" cy="1233249"/>
          </a:xfrm>
        </p:grpSpPr>
        <p:pic>
          <p:nvPicPr>
            <p:cNvPr id="81" name="Shape 81" descr="poll1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010300" y="3551150"/>
              <a:ext cx="457799" cy="4577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" name="Shape 82" descr="poll2.png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93475" y="3551150"/>
              <a:ext cx="800999" cy="800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Shape 83" descr="poll3.png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859175" y="4008950"/>
              <a:ext cx="657999" cy="6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Shape 84" descr="poll5.png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099824" y="3894349"/>
              <a:ext cx="457799" cy="4577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Shape 85" descr="poll4.png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579450" y="4262275"/>
              <a:ext cx="522124" cy="5221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6" name="Shape 86"/>
          <p:cNvSpPr/>
          <p:nvPr/>
        </p:nvSpPr>
        <p:spPr>
          <a:xfrm>
            <a:off x="5899325" y="3866150"/>
            <a:ext cx="471000" cy="4122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7" name="Shape 87" descr="sad earth.jp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93900" y="3023500"/>
            <a:ext cx="2132025" cy="176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 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292850"/>
            <a:ext cx="8520600" cy="457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Sukhumvit Set"/>
                <a:ea typeface="Amatic SC"/>
                <a:cs typeface="Sukhumvit Set"/>
                <a:sym typeface="Amatic SC"/>
              </a:rPr>
              <a:t>These videos use all elements of multimedia—</a:t>
            </a:r>
            <a:r>
              <a:rPr lang="en" dirty="0">
                <a:solidFill>
                  <a:srgbClr val="E0EAA3"/>
                </a:solidFill>
                <a:latin typeface="Sukhumvit Set"/>
                <a:ea typeface="Amatic SC"/>
                <a:cs typeface="Sukhumvit Set"/>
                <a:sym typeface="Amatic SC"/>
              </a:rPr>
              <a:t>text</a:t>
            </a:r>
            <a:r>
              <a:rPr lang="en" dirty="0">
                <a:solidFill>
                  <a:srgbClr val="000000"/>
                </a:solidFill>
                <a:latin typeface="Sukhumvit Set"/>
                <a:ea typeface="Amatic SC"/>
                <a:cs typeface="Sukhumvit Set"/>
                <a:sym typeface="Amatic SC"/>
              </a:rPr>
              <a:t>, </a:t>
            </a:r>
            <a:r>
              <a:rPr lang="en" dirty="0">
                <a:solidFill>
                  <a:srgbClr val="EA9999"/>
                </a:solidFill>
                <a:latin typeface="Sukhumvit Set"/>
                <a:ea typeface="Amatic SC"/>
                <a:cs typeface="Sukhumvit Set"/>
                <a:sym typeface="Amatic SC"/>
              </a:rPr>
              <a:t>graphics</a:t>
            </a:r>
            <a:r>
              <a:rPr lang="en" dirty="0">
                <a:solidFill>
                  <a:srgbClr val="000000"/>
                </a:solidFill>
                <a:latin typeface="Sukhumvit Set"/>
                <a:ea typeface="Amatic SC"/>
                <a:cs typeface="Sukhumvit Set"/>
                <a:sym typeface="Amatic SC"/>
              </a:rPr>
              <a:t>, </a:t>
            </a:r>
            <a:r>
              <a:rPr lang="en" dirty="0">
                <a:solidFill>
                  <a:srgbClr val="9FC5E8"/>
                </a:solidFill>
                <a:latin typeface="Sukhumvit Set"/>
                <a:ea typeface="Amatic SC"/>
                <a:cs typeface="Sukhumvit Set"/>
                <a:sym typeface="Amatic SC"/>
              </a:rPr>
              <a:t>video</a:t>
            </a:r>
            <a:r>
              <a:rPr lang="en" dirty="0">
                <a:solidFill>
                  <a:srgbClr val="000000"/>
                </a:solidFill>
                <a:latin typeface="Sukhumvit Set"/>
                <a:ea typeface="Amatic SC"/>
                <a:cs typeface="Sukhumvit Set"/>
                <a:sym typeface="Amatic SC"/>
              </a:rPr>
              <a:t>, animation and </a:t>
            </a:r>
            <a:r>
              <a:rPr lang="en" dirty="0">
                <a:solidFill>
                  <a:srgbClr val="CC0000"/>
                </a:solidFill>
                <a:latin typeface="Sukhumvit Set"/>
                <a:ea typeface="Amatic SC"/>
                <a:cs typeface="Sukhumvit Set"/>
                <a:sym typeface="Amatic SC"/>
              </a:rPr>
              <a:t>audio</a:t>
            </a:r>
            <a:r>
              <a:rPr lang="en" dirty="0">
                <a:solidFill>
                  <a:srgbClr val="000000"/>
                </a:solidFill>
                <a:latin typeface="Sukhumvit Set"/>
                <a:ea typeface="Amatic SC"/>
                <a:cs typeface="Sukhumvit Set"/>
                <a:sym typeface="Amatic SC"/>
              </a:rPr>
              <a:t>—to share the message with their viewers. It makes them engaging and informative at the same time. It is also a very trendy way news sites have opted to use to share their news for a while now, especially to a younger audience. 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u="sng" dirty="0">
                <a:solidFill>
                  <a:schemeClr val="hlink"/>
                </a:solidFill>
                <a:latin typeface="Sukhumvit Set"/>
                <a:ea typeface="Amatic SC"/>
                <a:cs typeface="Sukhumvit Set"/>
                <a:sym typeface="Amatic SC"/>
                <a:hlinkClick r:id="rId3"/>
              </a:rPr>
              <a:t>https://www.youtube.com/watch?v=DkZ7BJQupVA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u="sng" dirty="0">
                <a:solidFill>
                  <a:schemeClr val="hlink"/>
                </a:solidFill>
                <a:latin typeface="Sukhumvit Set"/>
                <a:ea typeface="Amatic SC"/>
                <a:cs typeface="Sukhumvit Set"/>
                <a:sym typeface="Amatic SC"/>
                <a:hlinkClick r:id="rId4"/>
              </a:rPr>
              <a:t>https://www.youtube.com/watch?v=S7jpMG5DS4Q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u="sng" dirty="0">
                <a:solidFill>
                  <a:schemeClr val="hlink"/>
                </a:solidFill>
                <a:latin typeface="Sukhumvit Set"/>
                <a:ea typeface="Amatic SC"/>
                <a:cs typeface="Sukhumvit Set"/>
                <a:sym typeface="Amatic SC"/>
                <a:hlinkClick r:id="rId5"/>
              </a:rPr>
              <a:t>https://www.youtube.com/watch?v=2SNydPRZzzA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latin typeface="Amatic SC"/>
              <a:ea typeface="Amatic SC"/>
              <a:cs typeface="Amatic SC"/>
              <a:sym typeface="Amatic SC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66" name="Shape 66" descr="earth2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67574" y="3150725"/>
            <a:ext cx="2276425" cy="167314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/>
          <p:nvPr/>
        </p:nvSpPr>
        <p:spPr>
          <a:xfrm>
            <a:off x="6059125" y="4084300"/>
            <a:ext cx="628200" cy="269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EAA3"/>
          </a:solidFill>
          <a:ln w="9525" cap="flat" cmpd="sng">
            <a:solidFill>
              <a:srgbClr val="E0EA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 rot="-818683">
            <a:off x="6122135" y="4515123"/>
            <a:ext cx="628230" cy="2692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EAA3"/>
          </a:solidFill>
          <a:ln w="9525" cap="flat" cmpd="sng">
            <a:solidFill>
              <a:srgbClr val="E0EA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9" name="Shape 69" descr="heart1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-1689276">
            <a:off x="7615265" y="2515774"/>
            <a:ext cx="607943" cy="60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 descr="heart1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1570089">
            <a:off x="8204099" y="2821400"/>
            <a:ext cx="409799" cy="4097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650062" y="292850"/>
            <a:ext cx="3575015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ABD997"/>
                </a:solidFill>
                <a:latin typeface="Sukhumvit Set"/>
                <a:cs typeface="Sukhumvit Set"/>
              </a:rPr>
              <a:t>Demo</a:t>
            </a:r>
            <a:endParaRPr lang="en-US" sz="3600" dirty="0">
              <a:solidFill>
                <a:srgbClr val="ABD997"/>
              </a:solidFill>
              <a:latin typeface="Sukhumvit Set"/>
              <a:cs typeface="Sukhumvit Se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9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1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6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7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2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4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9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3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154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Amatic SC</vt:lpstr>
      <vt:lpstr>Source Code Pro</vt:lpstr>
      <vt:lpstr>beach-day</vt:lpstr>
      <vt:lpstr>Climate Change</vt:lpstr>
      <vt:lpstr>What is this project about?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</dc:title>
  <cp:lastModifiedBy>teamrender</cp:lastModifiedBy>
  <cp:revision>2</cp:revision>
  <dcterms:modified xsi:type="dcterms:W3CDTF">2017-05-11T15:40:43Z</dcterms:modified>
</cp:coreProperties>
</file>